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260013" cy="102600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 userDrawn="1">
          <p15:clr>
            <a:srgbClr val="A4A3A4"/>
          </p15:clr>
        </p15:guide>
        <p15:guide id="2" pos="32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8EB38"/>
    <a:srgbClr val="D0E3F4"/>
    <a:srgbClr val="F0B03A"/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997" y="53"/>
      </p:cViewPr>
      <p:guideLst>
        <p:guide orient="horz" pos="3232"/>
        <p:guide pos="32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9501" y="1679128"/>
            <a:ext cx="8721011" cy="3572005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502" y="5388883"/>
            <a:ext cx="7695010" cy="2477127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048-40F7-4324-9CCE-40662EE2BCBE}" type="datetimeFigureOut">
              <a:rPr lang="sv-SE" smtClean="0"/>
              <a:t>2023-04-13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224E-FC9E-4538-9808-0739613E83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786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048-40F7-4324-9CCE-40662EE2BCBE}" type="datetimeFigureOut">
              <a:rPr lang="sv-SE" smtClean="0"/>
              <a:t>2023-04-13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224E-FC9E-4538-9808-0739613E83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184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42323" y="546251"/>
            <a:ext cx="2212315" cy="869488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5376" y="546251"/>
            <a:ext cx="6508696" cy="869488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048-40F7-4324-9CCE-40662EE2BCBE}" type="datetimeFigureOut">
              <a:rPr lang="sv-SE" smtClean="0"/>
              <a:t>2023-04-13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224E-FC9E-4538-9808-0739613E83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3242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048-40F7-4324-9CCE-40662EE2BCBE}" type="datetimeFigureOut">
              <a:rPr lang="sv-SE" smtClean="0"/>
              <a:t>2023-04-13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224E-FC9E-4538-9808-0739613E83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5848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033" y="2557881"/>
            <a:ext cx="8849261" cy="4267880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0033" y="6866137"/>
            <a:ext cx="8849261" cy="2244377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/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048-40F7-4324-9CCE-40662EE2BCBE}" type="datetimeFigureOut">
              <a:rPr lang="sv-SE" smtClean="0"/>
              <a:t>2023-04-13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224E-FC9E-4538-9808-0739613E83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8244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5376" y="2731253"/>
            <a:ext cx="4360506" cy="65098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4131" y="2731253"/>
            <a:ext cx="4360506" cy="65098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048-40F7-4324-9CCE-40662EE2BCBE}" type="datetimeFigureOut">
              <a:rPr lang="sv-SE" smtClean="0"/>
              <a:t>2023-04-13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224E-FC9E-4538-9808-0739613E83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940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12" y="546253"/>
            <a:ext cx="8849261" cy="1983128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713" y="2515129"/>
            <a:ext cx="4340466" cy="1232626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6713" y="3747755"/>
            <a:ext cx="4340466" cy="55123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94132" y="2515129"/>
            <a:ext cx="4361842" cy="1232626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4132" y="3747755"/>
            <a:ext cx="4361842" cy="55123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048-40F7-4324-9CCE-40662EE2BCBE}" type="datetimeFigureOut">
              <a:rPr lang="sv-SE" smtClean="0"/>
              <a:t>2023-04-13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224E-FC9E-4538-9808-0739613E83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271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048-40F7-4324-9CCE-40662EE2BCBE}" type="datetimeFigureOut">
              <a:rPr lang="sv-SE" smtClean="0"/>
              <a:t>2023-04-13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224E-FC9E-4538-9808-0739613E83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2325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048-40F7-4324-9CCE-40662EE2BCBE}" type="datetimeFigureOut">
              <a:rPr lang="sv-SE" smtClean="0"/>
              <a:t>2023-04-13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224E-FC9E-4538-9808-0739613E83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605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12" y="684001"/>
            <a:ext cx="3309121" cy="2394003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1842" y="1477254"/>
            <a:ext cx="5194132" cy="7291259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6712" y="3078004"/>
            <a:ext cx="3309121" cy="5702383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048-40F7-4324-9CCE-40662EE2BCBE}" type="datetimeFigureOut">
              <a:rPr lang="sv-SE" smtClean="0"/>
              <a:t>2023-04-13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224E-FC9E-4538-9808-0739613E83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9114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12" y="684001"/>
            <a:ext cx="3309121" cy="2394003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61842" y="1477254"/>
            <a:ext cx="5194132" cy="7291259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6712" y="3078004"/>
            <a:ext cx="3309121" cy="5702383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78048-40F7-4324-9CCE-40662EE2BCBE}" type="datetimeFigureOut">
              <a:rPr lang="sv-SE" smtClean="0"/>
              <a:t>2023-04-13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C224E-FC9E-4538-9808-0739613E83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066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5376" y="546253"/>
            <a:ext cx="8849261" cy="1983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5376" y="2731253"/>
            <a:ext cx="8849261" cy="6509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5376" y="9509514"/>
            <a:ext cx="2308503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78048-40F7-4324-9CCE-40662EE2BCBE}" type="datetimeFigureOut">
              <a:rPr lang="sv-SE" smtClean="0"/>
              <a:t>2023-04-13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8630" y="9509514"/>
            <a:ext cx="3462754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46134" y="9509514"/>
            <a:ext cx="2308503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C224E-FC9E-4538-9808-0739613E83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609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urisme-saint-cyprien.com/bars-et-restaurants/augusto-pizz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ildobjekt 17" descr="En bild som visar pizza, mat, rätt, färsk&#10;&#10;Automatiskt genererad beskrivning">
            <a:extLst>
              <a:ext uri="{FF2B5EF4-FFF2-40B4-BE49-F238E27FC236}">
                <a16:creationId xmlns:a16="http://schemas.microsoft.com/office/drawing/2014/main" id="{9CF29777-A83B-9E46-FC83-2BC35AF700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24299"/>
          <a:stretch/>
        </p:blipFill>
        <p:spPr>
          <a:xfrm>
            <a:off x="-1" y="0"/>
            <a:ext cx="10260013" cy="7638106"/>
          </a:xfrm>
          <a:prstGeom prst="rect">
            <a:avLst/>
          </a:prstGeom>
        </p:spPr>
      </p:pic>
      <p:sp>
        <p:nvSpPr>
          <p:cNvPr id="2" name="Underrubrik 2">
            <a:extLst>
              <a:ext uri="{FF2B5EF4-FFF2-40B4-BE49-F238E27FC236}">
                <a16:creationId xmlns:a16="http://schemas.microsoft.com/office/drawing/2014/main" id="{ABE617D8-ED8F-121A-6DE6-3563A8FB7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006" y="1907487"/>
            <a:ext cx="9217892" cy="3505055"/>
          </a:xfrm>
        </p:spPr>
        <p:txBody>
          <a:bodyPr>
            <a:normAutofit fontScale="77500" lnSpcReduction="20000"/>
          </a:bodyPr>
          <a:lstStyle/>
          <a:p>
            <a:r>
              <a:rPr lang="sv-SE" sz="3000" b="1" dirty="0" err="1">
                <a:latin typeface="Bahnschrift Light Condensed" panose="020B0502040204020203" pitchFamily="34" charset="0"/>
              </a:rPr>
              <a:t>Vesuvio</a:t>
            </a:r>
            <a:r>
              <a:rPr lang="sv-SE" sz="3000" b="1" dirty="0">
                <a:latin typeface="Bahnschrift Light Condensed" panose="020B0502040204020203" pitchFamily="34" charset="0"/>
              </a:rPr>
              <a:t> </a:t>
            </a:r>
            <a:r>
              <a:rPr lang="sv-SE" sz="3000" dirty="0">
                <a:latin typeface="Bahnschrift Light Condensed" panose="020B0502040204020203" pitchFamily="34" charset="0"/>
              </a:rPr>
              <a:t>- tomatsås, ost, rökt skinka</a:t>
            </a:r>
          </a:p>
          <a:p>
            <a:r>
              <a:rPr lang="sv-SE" sz="3000" b="1" dirty="0">
                <a:latin typeface="Bahnschrift Light Condensed" panose="020B0502040204020203" pitchFamily="34" charset="0"/>
              </a:rPr>
              <a:t>Margherita</a:t>
            </a:r>
            <a:r>
              <a:rPr lang="sv-SE" sz="3000" dirty="0">
                <a:latin typeface="Bahnschrift Light Condensed" panose="020B0502040204020203" pitchFamily="34" charset="0"/>
              </a:rPr>
              <a:t> – tomatsås, ost</a:t>
            </a:r>
          </a:p>
          <a:p>
            <a:r>
              <a:rPr lang="sv-SE" sz="3000" b="1" dirty="0" err="1">
                <a:latin typeface="Bahnschrift Light Condensed" panose="020B0502040204020203" pitchFamily="34" charset="0"/>
              </a:rPr>
              <a:t>Capricciosa</a:t>
            </a:r>
            <a:r>
              <a:rPr lang="sv-SE" sz="3000" dirty="0">
                <a:latin typeface="Bahnschrift Light Condensed" panose="020B0502040204020203" pitchFamily="34" charset="0"/>
              </a:rPr>
              <a:t> – tomatsås, ost, svamp, rökt skinka</a:t>
            </a:r>
          </a:p>
          <a:p>
            <a:r>
              <a:rPr lang="sv-SE" sz="3000" b="1" dirty="0">
                <a:latin typeface="Bahnschrift Light Condensed" panose="020B0502040204020203" pitchFamily="34" charset="0"/>
              </a:rPr>
              <a:t>Kebabpizza</a:t>
            </a:r>
            <a:r>
              <a:rPr lang="sv-SE" sz="3000" dirty="0">
                <a:latin typeface="Bahnschrift Light Condensed" panose="020B0502040204020203" pitchFamily="34" charset="0"/>
              </a:rPr>
              <a:t> – tomatsås, ost, kebab, lök, </a:t>
            </a:r>
            <a:r>
              <a:rPr lang="sv-SE" sz="3000" dirty="0" err="1">
                <a:latin typeface="Bahnschrift Light Condensed" panose="020B0502040204020203" pitchFamily="34" charset="0"/>
              </a:rPr>
              <a:t>feferoni</a:t>
            </a:r>
            <a:r>
              <a:rPr lang="sv-SE" sz="3000" dirty="0">
                <a:latin typeface="Bahnschrift Light Condensed" panose="020B0502040204020203" pitchFamily="34" charset="0"/>
              </a:rPr>
              <a:t>, tomat, sallad, aioli</a:t>
            </a:r>
          </a:p>
          <a:p>
            <a:r>
              <a:rPr lang="sv-SE" sz="3000" b="1" dirty="0">
                <a:latin typeface="Bahnschrift Light Condensed" panose="020B0502040204020203" pitchFamily="34" charset="0"/>
              </a:rPr>
              <a:t>Bussolapizza</a:t>
            </a:r>
            <a:r>
              <a:rPr lang="sv-SE" sz="3000" dirty="0">
                <a:latin typeface="Bahnschrift Light Condensed" panose="020B0502040204020203" pitchFamily="34" charset="0"/>
              </a:rPr>
              <a:t> –  tomatsås, ost, skinka, räkor    </a:t>
            </a:r>
          </a:p>
          <a:p>
            <a:r>
              <a:rPr lang="sv-SE" sz="3000" b="1" dirty="0" err="1">
                <a:latin typeface="Bahnschrift Light Condensed" panose="020B0502040204020203" pitchFamily="34" charset="0"/>
              </a:rPr>
              <a:t>Diavolapizza</a:t>
            </a:r>
            <a:r>
              <a:rPr lang="sv-SE" sz="3000" dirty="0">
                <a:latin typeface="Bahnschrift Light Condensed" panose="020B0502040204020203" pitchFamily="34" charset="0"/>
              </a:rPr>
              <a:t> – tomatsås, ost, salami</a:t>
            </a:r>
          </a:p>
          <a:p>
            <a:r>
              <a:rPr lang="sv-SE" sz="3000" b="1" dirty="0" err="1">
                <a:latin typeface="Bahnschrift Light Condensed" panose="020B0502040204020203" pitchFamily="34" charset="0"/>
              </a:rPr>
              <a:t>Prezzemolo</a:t>
            </a:r>
            <a:r>
              <a:rPr lang="sv-SE" sz="3000" dirty="0">
                <a:latin typeface="Bahnschrift Light Condensed" panose="020B0502040204020203" pitchFamily="34" charset="0"/>
              </a:rPr>
              <a:t> – tomatsås, ost, räkor, vitlök &amp; persiljeolja</a:t>
            </a:r>
          </a:p>
          <a:p>
            <a:r>
              <a:rPr lang="sv-SE" sz="3000" b="1" dirty="0">
                <a:latin typeface="Bahnschrift Light Condensed" panose="020B0502040204020203" pitchFamily="34" charset="0"/>
              </a:rPr>
              <a:t>Pizza </a:t>
            </a:r>
            <a:r>
              <a:rPr lang="sv-SE" sz="3000" b="1" dirty="0" err="1">
                <a:latin typeface="Bahnschrift Light Condensed" panose="020B0502040204020203" pitchFamily="34" charset="0"/>
              </a:rPr>
              <a:t>verde</a:t>
            </a:r>
            <a:r>
              <a:rPr lang="sv-SE" sz="3000" b="1" dirty="0">
                <a:latin typeface="Bahnschrift Light Condensed" panose="020B0502040204020203" pitchFamily="34" charset="0"/>
              </a:rPr>
              <a:t> </a:t>
            </a:r>
            <a:r>
              <a:rPr lang="sv-SE" sz="3000" dirty="0">
                <a:latin typeface="Bahnschrift Light Condensed" panose="020B0502040204020203" pitchFamily="34" charset="0"/>
              </a:rPr>
              <a:t>– tomatsås, ost, broccoli, sparris, fetaost, pinjenötter</a:t>
            </a:r>
          </a:p>
          <a:p>
            <a:r>
              <a:rPr lang="sv-SE" sz="3000" b="1" dirty="0" err="1">
                <a:latin typeface="Bahnschrift Light Condensed" panose="020B0502040204020203" pitchFamily="34" charset="0"/>
              </a:rPr>
              <a:t>Carbonarapizza</a:t>
            </a:r>
            <a:r>
              <a:rPr lang="sv-SE" sz="3000" dirty="0">
                <a:latin typeface="Bahnschrift Light Condensed" panose="020B0502040204020203" pitchFamily="34" charset="0"/>
              </a:rPr>
              <a:t> – </a:t>
            </a:r>
            <a:r>
              <a:rPr lang="sv-SE" sz="3000" dirty="0" err="1">
                <a:latin typeface="Bahnschrift Light Condensed" panose="020B0502040204020203" pitchFamily="34" charset="0"/>
              </a:rPr>
              <a:t>Bianco</a:t>
            </a:r>
            <a:r>
              <a:rPr lang="sv-SE" sz="3000" dirty="0">
                <a:latin typeface="Bahnschrift Light Condensed" panose="020B0502040204020203" pitchFamily="34" charset="0"/>
              </a:rPr>
              <a:t>, ost, sidfläsk, lök, ägg, svartpeppar, parmesan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B629D926-4EC6-5566-27D8-65719D4D5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006" y="460553"/>
            <a:ext cx="9144000" cy="1200727"/>
          </a:xfrm>
        </p:spPr>
        <p:txBody>
          <a:bodyPr/>
          <a:lstStyle/>
          <a:p>
            <a:r>
              <a:rPr lang="sv-SE" dirty="0">
                <a:latin typeface="Bahnschrift Light Condensed" panose="020B0502040204020203" pitchFamily="34" charset="0"/>
              </a:rPr>
              <a:t>Pizza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1481B8A-5372-BA45-452C-3C5D90DADD50}"/>
              </a:ext>
            </a:extLst>
          </p:cNvPr>
          <p:cNvSpPr txBox="1"/>
          <p:nvPr/>
        </p:nvSpPr>
        <p:spPr>
          <a:xfrm>
            <a:off x="558006" y="6212033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>
                <a:latin typeface="Bahnschrift Light Condensed" panose="020B0502040204020203" pitchFamily="34" charset="0"/>
              </a:rPr>
              <a:t>Välkommen att njuta av din pizza hos oss, eller ring och beställ för </a:t>
            </a:r>
            <a:r>
              <a:rPr lang="sv-SE" sz="2400" b="1" dirty="0" err="1">
                <a:latin typeface="Bahnschrift Light Condensed" panose="020B0502040204020203" pitchFamily="34" charset="0"/>
              </a:rPr>
              <a:t>Take</a:t>
            </a:r>
            <a:r>
              <a:rPr lang="sv-SE" sz="2400" b="1" dirty="0">
                <a:latin typeface="Bahnschrift Light Condensed" panose="020B0502040204020203" pitchFamily="34" charset="0"/>
              </a:rPr>
              <a:t> </a:t>
            </a:r>
            <a:r>
              <a:rPr lang="sv-SE" sz="2400" b="1" dirty="0" err="1">
                <a:latin typeface="Bahnschrift Light Condensed" panose="020B0502040204020203" pitchFamily="34" charset="0"/>
              </a:rPr>
              <a:t>Away</a:t>
            </a:r>
            <a:endParaRPr lang="sv-SE" sz="2400" b="1" dirty="0">
              <a:latin typeface="Bahnschrift Light Condensed" panose="020B0502040204020203" pitchFamily="34" charset="0"/>
            </a:endParaRPr>
          </a:p>
          <a:p>
            <a:pPr algn="ctr"/>
            <a:r>
              <a:rPr lang="sv-SE" sz="2400" b="1" dirty="0">
                <a:latin typeface="Bahnschrift Light Condensed" panose="020B0502040204020203" pitchFamily="34" charset="0"/>
              </a:rPr>
              <a:t>0171-44 32 85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7559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3991</TotalTime>
  <Words>116</Words>
  <Application>Microsoft Office PowerPoint</Application>
  <PresentationFormat>Anpassad</PresentationFormat>
  <Paragraphs>12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Bahnschrift Light Condensed</vt:lpstr>
      <vt:lpstr>Calibri</vt:lpstr>
      <vt:lpstr>Calibri Light</vt:lpstr>
      <vt:lpstr>Office-tema</vt:lpstr>
      <vt:lpstr>Pizza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Boka</dc:creator>
  <cp:lastModifiedBy>Marielle Piehl</cp:lastModifiedBy>
  <cp:revision>11</cp:revision>
  <dcterms:created xsi:type="dcterms:W3CDTF">2020-04-16T07:13:57Z</dcterms:created>
  <dcterms:modified xsi:type="dcterms:W3CDTF">2023-04-13T08:42:16Z</dcterms:modified>
</cp:coreProperties>
</file>